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KG Primary Penmanship" charset="1" panose="02000506000000020003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9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1827823"/>
            <a:ext cx="18288000" cy="6721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75"/>
              </a:lnSpc>
            </a:pPr>
            <a:r>
              <a:rPr lang="en-US" sz="125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Superintendent Thompson</a:t>
            </a:r>
          </a:p>
          <a:p>
            <a:pPr algn="ctr">
              <a:lnSpc>
                <a:spcPts val="10375"/>
              </a:lnSpc>
            </a:pPr>
          </a:p>
          <a:p>
            <a:pPr algn="ctr">
              <a:lnSpc>
                <a:spcPts val="10375"/>
              </a:lnSpc>
            </a:pPr>
            <a:r>
              <a:rPr lang="en-US" sz="125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(978) 345-3200 ext. 27501</a:t>
            </a:r>
          </a:p>
          <a:p>
            <a:pPr algn="ctr">
              <a:lnSpc>
                <a:spcPts val="10375"/>
              </a:lnSpc>
            </a:pPr>
          </a:p>
          <a:p>
            <a:pPr algn="ctr">
              <a:lnSpc>
                <a:spcPts val="10375"/>
              </a:lnSpc>
            </a:pPr>
            <a:r>
              <a:rPr lang="en-US" sz="125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thompsonj@fitchburg.k12.ma.us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350886" y="8253408"/>
            <a:ext cx="1816829" cy="2009783"/>
          </a:xfrm>
          <a:custGeom>
            <a:avLst/>
            <a:gdLst/>
            <a:ahLst/>
            <a:cxnLst/>
            <a:rect r="r" b="b" t="t" l="l"/>
            <a:pathLst>
              <a:path h="2009783" w="1816829">
                <a:moveTo>
                  <a:pt x="0" y="0"/>
                </a:moveTo>
                <a:lnTo>
                  <a:pt x="1816828" y="0"/>
                </a:lnTo>
                <a:lnTo>
                  <a:pt x="1816828" y="2009784"/>
                </a:lnTo>
                <a:lnTo>
                  <a:pt x="0" y="20097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350886" y="8277217"/>
            <a:ext cx="1816829" cy="2009783"/>
          </a:xfrm>
          <a:custGeom>
            <a:avLst/>
            <a:gdLst/>
            <a:ahLst/>
            <a:cxnLst/>
            <a:rect r="r" b="b" t="t" l="l"/>
            <a:pathLst>
              <a:path h="2009783" w="1816829">
                <a:moveTo>
                  <a:pt x="0" y="0"/>
                </a:moveTo>
                <a:lnTo>
                  <a:pt x="1816828" y="0"/>
                </a:lnTo>
                <a:lnTo>
                  <a:pt x="1816828" y="2009783"/>
                </a:lnTo>
                <a:lnTo>
                  <a:pt x="0" y="20097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714094" y="2175559"/>
            <a:ext cx="6859813" cy="6859813"/>
          </a:xfrm>
          <a:custGeom>
            <a:avLst/>
            <a:gdLst/>
            <a:ahLst/>
            <a:cxnLst/>
            <a:rect r="r" b="b" t="t" l="l"/>
            <a:pathLst>
              <a:path h="6859813" w="6859813">
                <a:moveTo>
                  <a:pt x="0" y="0"/>
                </a:moveTo>
                <a:lnTo>
                  <a:pt x="6859812" y="0"/>
                </a:lnTo>
                <a:lnTo>
                  <a:pt x="6859812" y="6859813"/>
                </a:lnTo>
                <a:lnTo>
                  <a:pt x="0" y="68598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711883"/>
            <a:ext cx="18288000" cy="1463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75"/>
              </a:lnSpc>
            </a:pPr>
            <a:r>
              <a:rPr lang="en-US" sz="125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Enrollment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230215" y="5387973"/>
            <a:ext cx="4528711" cy="596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0"/>
              </a:lnSpc>
            </a:pPr>
            <a:r>
              <a:rPr lang="en-US" sz="50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https://rb.gy/qgsueg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350886" y="8277217"/>
            <a:ext cx="1816829" cy="2009783"/>
          </a:xfrm>
          <a:custGeom>
            <a:avLst/>
            <a:gdLst/>
            <a:ahLst/>
            <a:cxnLst/>
            <a:rect r="r" b="b" t="t" l="l"/>
            <a:pathLst>
              <a:path h="2009783" w="1816829">
                <a:moveTo>
                  <a:pt x="0" y="0"/>
                </a:moveTo>
                <a:lnTo>
                  <a:pt x="1816828" y="0"/>
                </a:lnTo>
                <a:lnTo>
                  <a:pt x="1816828" y="2009783"/>
                </a:lnTo>
                <a:lnTo>
                  <a:pt x="0" y="20097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723420" y="2175559"/>
            <a:ext cx="6841160" cy="6841160"/>
          </a:xfrm>
          <a:custGeom>
            <a:avLst/>
            <a:gdLst/>
            <a:ahLst/>
            <a:cxnLst/>
            <a:rect r="r" b="b" t="t" l="l"/>
            <a:pathLst>
              <a:path h="6841160" w="6841160">
                <a:moveTo>
                  <a:pt x="0" y="0"/>
                </a:moveTo>
                <a:lnTo>
                  <a:pt x="6841160" y="0"/>
                </a:lnTo>
                <a:lnTo>
                  <a:pt x="6841160" y="6841160"/>
                </a:lnTo>
                <a:lnTo>
                  <a:pt x="0" y="68411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711883"/>
            <a:ext cx="18288000" cy="1463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75"/>
              </a:lnSpc>
            </a:pPr>
            <a:r>
              <a:rPr lang="en-US" sz="125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Preschool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284801"/>
            <a:ext cx="17259300" cy="94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40"/>
              </a:lnSpc>
            </a:pPr>
            <a:r>
              <a:rPr lang="en-US" sz="8001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Laura Douglas - douglasl@fitchburg.k12.ma.us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230215" y="5387973"/>
            <a:ext cx="4528711" cy="596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0"/>
              </a:lnSpc>
            </a:pPr>
            <a:r>
              <a:rPr lang="en-US" sz="50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https://rb.gy/pmfovf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711883"/>
            <a:ext cx="18288000" cy="1463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75"/>
              </a:lnSpc>
            </a:pPr>
            <a:r>
              <a:rPr lang="en-US" sz="125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School Start Dates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0" y="3856658"/>
            <a:ext cx="18288000" cy="1423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18"/>
              </a:lnSpc>
              <a:spcBef>
                <a:spcPct val="0"/>
              </a:spcBef>
            </a:pPr>
            <a:r>
              <a:rPr lang="en-US" sz="8155">
                <a:solidFill>
                  <a:srgbClr val="38B6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Grades 1 - 12 : Sept. 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5718733"/>
            <a:ext cx="18288000" cy="1421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18"/>
              </a:lnSpc>
              <a:spcBef>
                <a:spcPct val="0"/>
              </a:spcBef>
            </a:pPr>
            <a:r>
              <a:rPr lang="en-US" sz="8155">
                <a:solidFill>
                  <a:srgbClr val="EA7E16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Grades PK - K : Sept. 9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6350886" y="8253408"/>
            <a:ext cx="1816829" cy="2009783"/>
          </a:xfrm>
          <a:custGeom>
            <a:avLst/>
            <a:gdLst/>
            <a:ahLst/>
            <a:cxnLst/>
            <a:rect r="r" b="b" t="t" l="l"/>
            <a:pathLst>
              <a:path h="2009783" w="1816829">
                <a:moveTo>
                  <a:pt x="0" y="0"/>
                </a:moveTo>
                <a:lnTo>
                  <a:pt x="1816828" y="0"/>
                </a:lnTo>
                <a:lnTo>
                  <a:pt x="1816828" y="2009784"/>
                </a:lnTo>
                <a:lnTo>
                  <a:pt x="0" y="20097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711883"/>
            <a:ext cx="18288000" cy="1463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75"/>
              </a:lnSpc>
            </a:pPr>
            <a:r>
              <a:rPr lang="en-US" sz="125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Elementary School Start Times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0" y="2336586"/>
            <a:ext cx="18288000" cy="1423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18"/>
              </a:lnSpc>
              <a:spcBef>
                <a:spcPct val="0"/>
              </a:spcBef>
            </a:pPr>
            <a:r>
              <a:rPr lang="en-US" sz="8155">
                <a:solidFill>
                  <a:srgbClr val="38B6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Crocker Elementary School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3922436"/>
            <a:ext cx="18288000" cy="1423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18"/>
              </a:lnSpc>
              <a:spcBef>
                <a:spcPct val="0"/>
              </a:spcBef>
            </a:pPr>
            <a:r>
              <a:rPr lang="en-US" sz="8155">
                <a:solidFill>
                  <a:srgbClr val="EF32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McKay Elementary School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5508285"/>
            <a:ext cx="18288000" cy="1423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18"/>
              </a:lnSpc>
              <a:spcBef>
                <a:spcPct val="0"/>
              </a:spcBef>
            </a:pPr>
            <a:r>
              <a:rPr lang="en-US" sz="8155">
                <a:solidFill>
                  <a:srgbClr val="FFDE59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Reingold Elementary School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0" y="7094134"/>
            <a:ext cx="18288000" cy="28694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18"/>
              </a:lnSpc>
            </a:pPr>
            <a:r>
              <a:rPr lang="en-US" sz="8155">
                <a:solidFill>
                  <a:srgbClr val="CB6CE6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9:05 AM - 3:25 PM</a:t>
            </a:r>
          </a:p>
          <a:p>
            <a:pPr algn="ctr">
              <a:lnSpc>
                <a:spcPts val="11418"/>
              </a:lnSpc>
              <a:spcBef>
                <a:spcPct val="0"/>
              </a:spcBef>
            </a:pPr>
            <a:r>
              <a:rPr lang="en-US" sz="8155">
                <a:solidFill>
                  <a:srgbClr val="CB6CE6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Early Release : 1:05 PM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6350886" y="8277217"/>
            <a:ext cx="1816829" cy="2009783"/>
          </a:xfrm>
          <a:custGeom>
            <a:avLst/>
            <a:gdLst/>
            <a:ahLst/>
            <a:cxnLst/>
            <a:rect r="r" b="b" t="t" l="l"/>
            <a:pathLst>
              <a:path h="2009783" w="1816829">
                <a:moveTo>
                  <a:pt x="0" y="0"/>
                </a:moveTo>
                <a:lnTo>
                  <a:pt x="1816828" y="0"/>
                </a:lnTo>
                <a:lnTo>
                  <a:pt x="1816828" y="2009783"/>
                </a:lnTo>
                <a:lnTo>
                  <a:pt x="0" y="20097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711883"/>
            <a:ext cx="18288000" cy="1463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75"/>
              </a:lnSpc>
            </a:pPr>
            <a:r>
              <a:rPr lang="en-US" sz="125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Middle School Start Times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0" y="2727985"/>
            <a:ext cx="18288000" cy="28694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18"/>
              </a:lnSpc>
            </a:pPr>
            <a:r>
              <a:rPr lang="en-US" sz="8155">
                <a:solidFill>
                  <a:srgbClr val="EF32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Longsjo Middle School : 8:05 AM - 2:25 PM</a:t>
            </a:r>
          </a:p>
          <a:p>
            <a:pPr algn="ctr">
              <a:lnSpc>
                <a:spcPts val="11418"/>
              </a:lnSpc>
              <a:spcBef>
                <a:spcPct val="0"/>
              </a:spcBef>
            </a:pPr>
            <a:r>
              <a:rPr lang="en-US" sz="8155">
                <a:solidFill>
                  <a:srgbClr val="EF32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Early Release : 12:05 PM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6154442"/>
            <a:ext cx="18288000" cy="28694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18"/>
              </a:lnSpc>
            </a:pPr>
            <a:r>
              <a:rPr lang="en-US" sz="8155">
                <a:solidFill>
                  <a:srgbClr val="00BF63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Memorial Middle School : 7:30 AM - 1:50 PM</a:t>
            </a:r>
          </a:p>
          <a:p>
            <a:pPr algn="ctr">
              <a:lnSpc>
                <a:spcPts val="11418"/>
              </a:lnSpc>
              <a:spcBef>
                <a:spcPct val="0"/>
              </a:spcBef>
            </a:pPr>
            <a:r>
              <a:rPr lang="en-US" sz="8155">
                <a:solidFill>
                  <a:srgbClr val="00BF63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Early Release : 11:30 AM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6350886" y="8277217"/>
            <a:ext cx="1816829" cy="2009783"/>
          </a:xfrm>
          <a:custGeom>
            <a:avLst/>
            <a:gdLst/>
            <a:ahLst/>
            <a:cxnLst/>
            <a:rect r="r" b="b" t="t" l="l"/>
            <a:pathLst>
              <a:path h="2009783" w="1816829">
                <a:moveTo>
                  <a:pt x="0" y="0"/>
                </a:moveTo>
                <a:lnTo>
                  <a:pt x="1816828" y="0"/>
                </a:lnTo>
                <a:lnTo>
                  <a:pt x="1816828" y="2009783"/>
                </a:lnTo>
                <a:lnTo>
                  <a:pt x="0" y="20097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711883"/>
            <a:ext cx="18288000" cy="1463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75"/>
              </a:lnSpc>
            </a:pPr>
            <a:r>
              <a:rPr lang="en-US" sz="125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High School Start Times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0" y="2361284"/>
            <a:ext cx="18288000" cy="5765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18"/>
              </a:lnSpc>
            </a:pPr>
            <a:r>
              <a:rPr lang="en-US" sz="8155">
                <a:solidFill>
                  <a:srgbClr val="CB6CE6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Fitchburg High School : 7:30 AM - 2:05 PM</a:t>
            </a:r>
          </a:p>
          <a:p>
            <a:pPr algn="ctr">
              <a:lnSpc>
                <a:spcPts val="11418"/>
              </a:lnSpc>
            </a:pPr>
            <a:r>
              <a:rPr lang="en-US" sz="8155">
                <a:solidFill>
                  <a:srgbClr val="CB6CE6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Early Release : 11:30 AM</a:t>
            </a:r>
          </a:p>
          <a:p>
            <a:pPr algn="ctr">
              <a:lnSpc>
                <a:spcPts val="11418"/>
              </a:lnSpc>
            </a:pPr>
            <a:r>
              <a:rPr lang="en-US" sz="8155">
                <a:solidFill>
                  <a:srgbClr val="FF914D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FSU Program : 9:00 AM - 2:00 PM</a:t>
            </a:r>
          </a:p>
          <a:p>
            <a:pPr algn="ctr">
              <a:lnSpc>
                <a:spcPts val="11418"/>
              </a:lnSpc>
              <a:spcBef>
                <a:spcPct val="0"/>
              </a:spcBef>
            </a:pPr>
            <a:r>
              <a:rPr lang="en-US" sz="8155">
                <a:solidFill>
                  <a:srgbClr val="FF914D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Early Release 11:40 AM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8312027"/>
            <a:ext cx="18288000" cy="1421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18"/>
              </a:lnSpc>
              <a:spcBef>
                <a:spcPct val="0"/>
              </a:spcBef>
            </a:pPr>
            <a:r>
              <a:rPr lang="en-US" sz="8155">
                <a:solidFill>
                  <a:srgbClr val="00BF63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Goodrich Academy : 12:15 PM - 7:25 PM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6350886" y="8277217"/>
            <a:ext cx="1816829" cy="2009783"/>
          </a:xfrm>
          <a:custGeom>
            <a:avLst/>
            <a:gdLst/>
            <a:ahLst/>
            <a:cxnLst/>
            <a:rect r="r" b="b" t="t" l="l"/>
            <a:pathLst>
              <a:path h="2009783" w="1816829">
                <a:moveTo>
                  <a:pt x="0" y="0"/>
                </a:moveTo>
                <a:lnTo>
                  <a:pt x="1816828" y="0"/>
                </a:lnTo>
                <a:lnTo>
                  <a:pt x="1816828" y="2009783"/>
                </a:lnTo>
                <a:lnTo>
                  <a:pt x="0" y="20097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711883"/>
            <a:ext cx="18288000" cy="27781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75"/>
              </a:lnSpc>
            </a:pPr>
            <a:r>
              <a:rPr lang="en-US" sz="125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South Street Early Learning Center School Start Times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0" y="3719576"/>
            <a:ext cx="18288000" cy="1423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18"/>
              </a:lnSpc>
              <a:spcBef>
                <a:spcPct val="0"/>
              </a:spcBef>
            </a:pPr>
            <a:r>
              <a:rPr lang="en-US" sz="8155">
                <a:solidFill>
                  <a:srgbClr val="38B6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Preschool Morning Session : 8:00 AM - 10:30 AM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5448300"/>
            <a:ext cx="18288000" cy="1423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18"/>
              </a:lnSpc>
              <a:spcBef>
                <a:spcPct val="0"/>
              </a:spcBef>
            </a:pPr>
            <a:r>
              <a:rPr lang="en-US" sz="8155">
                <a:solidFill>
                  <a:srgbClr val="EF32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Preschool Afternoon Session : 11:30 AM - 2:00 PM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7177024"/>
            <a:ext cx="18288000" cy="1423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18"/>
              </a:lnSpc>
              <a:spcBef>
                <a:spcPct val="0"/>
              </a:spcBef>
            </a:pPr>
            <a:r>
              <a:rPr lang="en-US" sz="8155">
                <a:solidFill>
                  <a:srgbClr val="FFDE59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Kindergarten : 8:20 AM - 2:40 PM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0" y="8863076"/>
            <a:ext cx="18288000" cy="1421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18"/>
              </a:lnSpc>
              <a:spcBef>
                <a:spcPct val="0"/>
              </a:spcBef>
            </a:pPr>
            <a:r>
              <a:rPr lang="en-US" sz="8155">
                <a:solidFill>
                  <a:srgbClr val="CB6CE6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Early Release : 12:20 PM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6350886" y="8277217"/>
            <a:ext cx="1816829" cy="2009783"/>
          </a:xfrm>
          <a:custGeom>
            <a:avLst/>
            <a:gdLst/>
            <a:ahLst/>
            <a:cxnLst/>
            <a:rect r="r" b="b" t="t" l="l"/>
            <a:pathLst>
              <a:path h="2009783" w="1816829">
                <a:moveTo>
                  <a:pt x="0" y="0"/>
                </a:moveTo>
                <a:lnTo>
                  <a:pt x="1816828" y="0"/>
                </a:lnTo>
                <a:lnTo>
                  <a:pt x="1816828" y="2009783"/>
                </a:lnTo>
                <a:lnTo>
                  <a:pt x="0" y="20097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723420" y="2176941"/>
            <a:ext cx="6841160" cy="6841160"/>
          </a:xfrm>
          <a:custGeom>
            <a:avLst/>
            <a:gdLst/>
            <a:ahLst/>
            <a:cxnLst/>
            <a:rect r="r" b="b" t="t" l="l"/>
            <a:pathLst>
              <a:path h="6841160" w="6841160">
                <a:moveTo>
                  <a:pt x="0" y="0"/>
                </a:moveTo>
                <a:lnTo>
                  <a:pt x="6841160" y="0"/>
                </a:lnTo>
                <a:lnTo>
                  <a:pt x="6841160" y="6841160"/>
                </a:lnTo>
                <a:lnTo>
                  <a:pt x="0" y="6841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0" y="713265"/>
            <a:ext cx="18288000" cy="1463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75"/>
              </a:lnSpc>
            </a:pPr>
            <a:r>
              <a:rPr lang="en-US" sz="125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Transportation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6350886" y="8277217"/>
            <a:ext cx="1816829" cy="2009783"/>
          </a:xfrm>
          <a:custGeom>
            <a:avLst/>
            <a:gdLst/>
            <a:ahLst/>
            <a:cxnLst/>
            <a:rect r="r" b="b" t="t" l="l"/>
            <a:pathLst>
              <a:path h="2009783" w="1816829">
                <a:moveTo>
                  <a:pt x="0" y="0"/>
                </a:moveTo>
                <a:lnTo>
                  <a:pt x="1816828" y="0"/>
                </a:lnTo>
                <a:lnTo>
                  <a:pt x="1816828" y="2009783"/>
                </a:lnTo>
                <a:lnTo>
                  <a:pt x="0" y="20097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9284801"/>
            <a:ext cx="17259300" cy="94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40"/>
              </a:lnSpc>
            </a:pPr>
            <a:r>
              <a:rPr lang="en-US" sz="8001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Donna Hildreth - hildrethd@fitchburg.k12.ma.us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230215" y="5387973"/>
            <a:ext cx="4528711" cy="596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0"/>
              </a:lnSpc>
            </a:pPr>
            <a:r>
              <a:rPr lang="en-US" sz="50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https://rb.gy/cnp7yq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350886" y="8277217"/>
            <a:ext cx="1816829" cy="2009783"/>
          </a:xfrm>
          <a:custGeom>
            <a:avLst/>
            <a:gdLst/>
            <a:ahLst/>
            <a:cxnLst/>
            <a:rect r="r" b="b" t="t" l="l"/>
            <a:pathLst>
              <a:path h="2009783" w="1816829">
                <a:moveTo>
                  <a:pt x="0" y="0"/>
                </a:moveTo>
                <a:lnTo>
                  <a:pt x="1816828" y="0"/>
                </a:lnTo>
                <a:lnTo>
                  <a:pt x="1816828" y="2009783"/>
                </a:lnTo>
                <a:lnTo>
                  <a:pt x="0" y="20097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723420" y="2175559"/>
            <a:ext cx="6841160" cy="6841160"/>
          </a:xfrm>
          <a:custGeom>
            <a:avLst/>
            <a:gdLst/>
            <a:ahLst/>
            <a:cxnLst/>
            <a:rect r="r" b="b" t="t" l="l"/>
            <a:pathLst>
              <a:path h="6841160" w="6841160">
                <a:moveTo>
                  <a:pt x="0" y="0"/>
                </a:moveTo>
                <a:lnTo>
                  <a:pt x="6841160" y="0"/>
                </a:lnTo>
                <a:lnTo>
                  <a:pt x="6841160" y="6841160"/>
                </a:lnTo>
                <a:lnTo>
                  <a:pt x="0" y="68411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711883"/>
            <a:ext cx="18288000" cy="1463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75"/>
              </a:lnSpc>
            </a:pPr>
            <a:r>
              <a:rPr lang="en-US" sz="125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Special Education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230215" y="5387973"/>
            <a:ext cx="4528711" cy="596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0"/>
              </a:lnSpc>
            </a:pPr>
            <a:r>
              <a:rPr lang="en-US" sz="50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https://rb.gy/8ipfi7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350886" y="8277217"/>
            <a:ext cx="1816829" cy="2009783"/>
          </a:xfrm>
          <a:custGeom>
            <a:avLst/>
            <a:gdLst/>
            <a:ahLst/>
            <a:cxnLst/>
            <a:rect r="r" b="b" t="t" l="l"/>
            <a:pathLst>
              <a:path h="2009783" w="1816829">
                <a:moveTo>
                  <a:pt x="0" y="0"/>
                </a:moveTo>
                <a:lnTo>
                  <a:pt x="1816828" y="0"/>
                </a:lnTo>
                <a:lnTo>
                  <a:pt x="1816828" y="2009783"/>
                </a:lnTo>
                <a:lnTo>
                  <a:pt x="0" y="20097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723420" y="2175559"/>
            <a:ext cx="6841160" cy="6841160"/>
          </a:xfrm>
          <a:custGeom>
            <a:avLst/>
            <a:gdLst/>
            <a:ahLst/>
            <a:cxnLst/>
            <a:rect r="r" b="b" t="t" l="l"/>
            <a:pathLst>
              <a:path h="6841160" w="6841160">
                <a:moveTo>
                  <a:pt x="0" y="0"/>
                </a:moveTo>
                <a:lnTo>
                  <a:pt x="6841160" y="0"/>
                </a:lnTo>
                <a:lnTo>
                  <a:pt x="6841160" y="6841160"/>
                </a:lnTo>
                <a:lnTo>
                  <a:pt x="0" y="68411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711883"/>
            <a:ext cx="18288000" cy="1463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75"/>
              </a:lnSpc>
            </a:pPr>
            <a:r>
              <a:rPr lang="en-US" sz="125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Health Services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284801"/>
            <a:ext cx="17259300" cy="94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40"/>
              </a:lnSpc>
            </a:pPr>
            <a:r>
              <a:rPr lang="en-US" sz="8001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Pamela Rivers - riversp@fitchburg.k12.ma.us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230215" y="5387973"/>
            <a:ext cx="4528711" cy="596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0"/>
              </a:lnSpc>
            </a:pPr>
            <a:r>
              <a:rPr lang="en-US" sz="50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https://rb.gy/49nqlq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700328" y="2176941"/>
            <a:ext cx="6887344" cy="6887344"/>
          </a:xfrm>
          <a:custGeom>
            <a:avLst/>
            <a:gdLst/>
            <a:ahLst/>
            <a:cxnLst/>
            <a:rect r="r" b="b" t="t" l="l"/>
            <a:pathLst>
              <a:path h="6887344" w="6887344">
                <a:moveTo>
                  <a:pt x="0" y="0"/>
                </a:moveTo>
                <a:lnTo>
                  <a:pt x="6887344" y="0"/>
                </a:lnTo>
                <a:lnTo>
                  <a:pt x="6887344" y="6887344"/>
                </a:lnTo>
                <a:lnTo>
                  <a:pt x="0" y="68873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0" y="713265"/>
            <a:ext cx="18288000" cy="1463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75"/>
              </a:lnSpc>
            </a:pPr>
            <a:r>
              <a:rPr lang="en-US" sz="125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Nutrition Services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6350886" y="8277217"/>
            <a:ext cx="1816829" cy="2009783"/>
          </a:xfrm>
          <a:custGeom>
            <a:avLst/>
            <a:gdLst/>
            <a:ahLst/>
            <a:cxnLst/>
            <a:rect r="r" b="b" t="t" l="l"/>
            <a:pathLst>
              <a:path h="2009783" w="1816829">
                <a:moveTo>
                  <a:pt x="0" y="0"/>
                </a:moveTo>
                <a:lnTo>
                  <a:pt x="1816828" y="0"/>
                </a:lnTo>
                <a:lnTo>
                  <a:pt x="1816828" y="2009783"/>
                </a:lnTo>
                <a:lnTo>
                  <a:pt x="0" y="20097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14350" y="9330985"/>
            <a:ext cx="17259300" cy="94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40"/>
              </a:lnSpc>
            </a:pPr>
            <a:r>
              <a:rPr lang="en-US" sz="8001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David Semenza - semenzad@fitchburg.k12.ma.us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230215" y="5387973"/>
            <a:ext cx="4528711" cy="596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0"/>
              </a:lnSpc>
            </a:pPr>
            <a:r>
              <a:rPr lang="en-US" sz="50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https://rb.gy/4n82y2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704370" y="2175559"/>
            <a:ext cx="6841160" cy="6841160"/>
          </a:xfrm>
          <a:custGeom>
            <a:avLst/>
            <a:gdLst/>
            <a:ahLst/>
            <a:cxnLst/>
            <a:rect r="r" b="b" t="t" l="l"/>
            <a:pathLst>
              <a:path h="6841160" w="6841160">
                <a:moveTo>
                  <a:pt x="0" y="0"/>
                </a:moveTo>
                <a:lnTo>
                  <a:pt x="6841160" y="0"/>
                </a:lnTo>
                <a:lnTo>
                  <a:pt x="6841160" y="6841160"/>
                </a:lnTo>
                <a:lnTo>
                  <a:pt x="0" y="6841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0" y="711883"/>
            <a:ext cx="18288000" cy="1463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75"/>
              </a:lnSpc>
            </a:pPr>
            <a:r>
              <a:rPr lang="en-US" sz="125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21st Century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6350886" y="8277217"/>
            <a:ext cx="1816829" cy="2009783"/>
          </a:xfrm>
          <a:custGeom>
            <a:avLst/>
            <a:gdLst/>
            <a:ahLst/>
            <a:cxnLst/>
            <a:rect r="r" b="b" t="t" l="l"/>
            <a:pathLst>
              <a:path h="2009783" w="1816829">
                <a:moveTo>
                  <a:pt x="0" y="0"/>
                </a:moveTo>
                <a:lnTo>
                  <a:pt x="1816828" y="0"/>
                </a:lnTo>
                <a:lnTo>
                  <a:pt x="1816828" y="2009783"/>
                </a:lnTo>
                <a:lnTo>
                  <a:pt x="0" y="20097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9311935"/>
            <a:ext cx="17773650" cy="857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60"/>
              </a:lnSpc>
            </a:pPr>
            <a:r>
              <a:rPr lang="en-US" sz="7301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John Marderosian - marderosianj@fitchburg.k12.ma.us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230215" y="5387973"/>
            <a:ext cx="4528711" cy="596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0"/>
              </a:lnSpc>
            </a:pPr>
            <a:r>
              <a:rPr lang="en-US" sz="50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https://rb.gy/1ogmlv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711883"/>
            <a:ext cx="18288000" cy="1463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75"/>
              </a:lnSpc>
            </a:pPr>
            <a:r>
              <a:rPr lang="en-US" sz="125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Superintendent Office Hours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0" y="2165889"/>
            <a:ext cx="18288000" cy="7212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18"/>
              </a:lnSpc>
            </a:pPr>
            <a:r>
              <a:rPr lang="en-US" sz="8155">
                <a:solidFill>
                  <a:srgbClr val="51B59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Sept. 4th </a:t>
            </a:r>
          </a:p>
          <a:p>
            <a:pPr algn="ctr">
              <a:lnSpc>
                <a:spcPts val="11418"/>
              </a:lnSpc>
            </a:pPr>
            <a:r>
              <a:rPr lang="en-US" sz="8155">
                <a:solidFill>
                  <a:srgbClr val="51B59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4:00 PM - 6:00 PM</a:t>
            </a:r>
          </a:p>
          <a:p>
            <a:pPr algn="ctr">
              <a:lnSpc>
                <a:spcPts val="11418"/>
              </a:lnSpc>
            </a:pPr>
            <a:r>
              <a:rPr lang="en-US" sz="8155">
                <a:solidFill>
                  <a:srgbClr val="F15353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Sept. 16th</a:t>
            </a:r>
          </a:p>
          <a:p>
            <a:pPr algn="ctr">
              <a:lnSpc>
                <a:spcPts val="11418"/>
              </a:lnSpc>
            </a:pPr>
            <a:r>
              <a:rPr lang="en-US" sz="8155">
                <a:solidFill>
                  <a:srgbClr val="F15353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8:00 AM - 10:00 AM</a:t>
            </a:r>
          </a:p>
          <a:p>
            <a:pPr algn="ctr">
              <a:lnSpc>
                <a:spcPts val="11418"/>
              </a:lnSpc>
              <a:spcBef>
                <a:spcPct val="0"/>
              </a:spcBef>
            </a:pPr>
            <a:r>
              <a:rPr lang="en-US" sz="8155">
                <a:solidFill>
                  <a:srgbClr val="FFDE59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molinam@fitchburg.k12.ma.us to set an appointment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6350886" y="8277217"/>
            <a:ext cx="1816829" cy="2009783"/>
          </a:xfrm>
          <a:custGeom>
            <a:avLst/>
            <a:gdLst/>
            <a:ahLst/>
            <a:cxnLst/>
            <a:rect r="r" b="b" t="t" l="l"/>
            <a:pathLst>
              <a:path h="2009783" w="1816829">
                <a:moveTo>
                  <a:pt x="0" y="0"/>
                </a:moveTo>
                <a:lnTo>
                  <a:pt x="1816828" y="0"/>
                </a:lnTo>
                <a:lnTo>
                  <a:pt x="1816828" y="2009783"/>
                </a:lnTo>
                <a:lnTo>
                  <a:pt x="0" y="20097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DAGNvvggkG8</dc:identifier>
  <dcterms:modified xsi:type="dcterms:W3CDTF">2011-08-01T06:04:30Z</dcterms:modified>
  <cp:revision>1</cp:revision>
  <dc:title>The Superintendent's Corner - Episode 1</dc:title>
</cp:coreProperties>
</file>